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6cabc836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6cabc836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bd9ddfa0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bd9ddfa0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bd9ddfa0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bd9ddfa0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bd9ddfa0f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bd9ddfa0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bd9ddfa0f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bd9ddfa0f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bd9ddfa0f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bd9ddfa0f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ce1a0271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ce1a0271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bd9ddfa0f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bd9ddfa0f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b7e7756782d9c1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b7e7756782d9c1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ce791a59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ce791a59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ce791a59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ce791a59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cabc8366a_1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cabc8366a_1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ce791a59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ce791a59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bcf8acf4e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bcf8acf4e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cabc8366a_1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cabc8366a_1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bcf8acf4e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bcf8acf4e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bd9ddfa0f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bd9ddfa0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ce1a0271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ce1a027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bcf8acf4e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bcf8acf4e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bd9ddfa0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bd9ddfa0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057049" y="152400"/>
            <a:ext cx="934554" cy="439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2567800" y="567550"/>
            <a:ext cx="4008400" cy="4008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hyperlink" Target="https://wiki.unrealengine.com/Assets_Naming_Convention_JP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xvDW9Z2IyA8" TargetMode="External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5452100" y="3950775"/>
            <a:ext cx="3352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新大阪</a:t>
            </a:r>
            <a:r>
              <a:rPr b="1" lang="ja" sz="3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UE4勉強会 </a:t>
            </a:r>
            <a:endParaRPr b="1" sz="30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224000" y="2028750"/>
            <a:ext cx="6696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「アクションゲーム開発をしてみて」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 プログラマ編</a:t>
            </a:r>
            <a:endParaRPr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48375" y="32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課題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822625" y="11194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・特定のプログラムを探すのに時間がかかる。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822625" y="15505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コードの流れを理解するのに時間がかかる</a:t>
            </a:r>
            <a:endParaRPr b="1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087" y="1981652"/>
            <a:ext cx="4441174" cy="29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48375" y="32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解決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525" y="2124450"/>
            <a:ext cx="6038950" cy="28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836600" y="1114800"/>
            <a:ext cx="438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何のプログラムなのかをコメントを書いて説明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836600" y="1495800"/>
            <a:ext cx="293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色をつけて区別する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48375" y="32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効果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822625" y="11194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・瞬時に何のコード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かを把握させることで、比較的すぐにプログラムを特定できた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822625" y="15505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・コードでは伝えられない部分を書く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ことで理解するスピードが上がった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400" y="2701925"/>
            <a:ext cx="2715900" cy="15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825" y="2701925"/>
            <a:ext cx="2715900" cy="15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/>
          <p:nvPr/>
        </p:nvSpPr>
        <p:spPr>
          <a:xfrm>
            <a:off x="3918300" y="3168000"/>
            <a:ext cx="1307400" cy="64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1579625" y="2272775"/>
            <a:ext cx="13683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コメントなし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6213200" y="2272775"/>
            <a:ext cx="13683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コメント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あり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48375" y="32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開発で少し困ったこと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.2」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3292200" y="2254050"/>
            <a:ext cx="2559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命名が不規則</a:t>
            </a:r>
            <a:endParaRPr b="1" sz="30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48375" y="32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「課題」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822625" y="1119450"/>
            <a:ext cx="771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名前で区別がつけられない(ブループリント、関数、変数、マテリアル、アニメーション)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5597250" y="2210250"/>
            <a:ext cx="1253700" cy="544500"/>
          </a:xfrm>
          <a:prstGeom prst="wedgeRectCallout">
            <a:avLst>
              <a:gd fmla="val -18292" name="adj1"/>
              <a:gd fmla="val 208999" name="adj2"/>
            </a:avLst>
          </a:prstGeom>
          <a:solidFill>
            <a:srgbClr val="F1C232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AnimBP??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822625" y="15505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ファイル名検索で見つけられない</a:t>
            </a:r>
            <a:endParaRPr b="1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6950475" y="2754750"/>
            <a:ext cx="824100" cy="544500"/>
          </a:xfrm>
          <a:prstGeom prst="wedgeRectCallout">
            <a:avLst>
              <a:gd fmla="val -138512" name="adj1"/>
              <a:gd fmla="val 129215" name="adj2"/>
            </a:avLst>
          </a:prstGeom>
          <a:solidFill>
            <a:srgbClr val="F1C232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ABP??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4" name="Google Shape;174;p26"/>
          <p:cNvSpPr/>
          <p:nvPr/>
        </p:nvSpPr>
        <p:spPr>
          <a:xfrm flipH="1">
            <a:off x="2434925" y="2210250"/>
            <a:ext cx="1253700" cy="544500"/>
          </a:xfrm>
          <a:prstGeom prst="wedgeRectCallout">
            <a:avLst>
              <a:gd fmla="val -18292" name="adj1"/>
              <a:gd fmla="val 208999" name="adj2"/>
            </a:avLst>
          </a:prstGeom>
          <a:solidFill>
            <a:srgbClr val="F1C232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Widget?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5" name="Google Shape;175;p26"/>
          <p:cNvSpPr/>
          <p:nvPr/>
        </p:nvSpPr>
        <p:spPr>
          <a:xfrm flipH="1">
            <a:off x="1511300" y="2754750"/>
            <a:ext cx="824100" cy="544500"/>
          </a:xfrm>
          <a:prstGeom prst="wedgeRectCallout">
            <a:avLst>
              <a:gd fmla="val -138512" name="adj1"/>
              <a:gd fmla="val 129215" name="adj2"/>
            </a:avLst>
          </a:prstGeom>
          <a:solidFill>
            <a:srgbClr val="F1C232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UI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??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238" y="3787625"/>
            <a:ext cx="250507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075" y="3797150"/>
            <a:ext cx="2486025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48375" y="32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「解決」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854250" y="1564800"/>
            <a:ext cx="49053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・Epic Gamesさんの資料を参考にしました。</a:t>
            </a:r>
            <a:endParaRPr b="1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200" y="1284675"/>
            <a:ext cx="2555725" cy="33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>
            <a:off x="822625" y="1119450"/>
            <a:ext cx="490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チームで話して細かく命名規則を決めた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5957000" y="916950"/>
            <a:ext cx="117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(一部抜粋)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854250" y="2052600"/>
            <a:ext cx="49053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URL：</a:t>
            </a:r>
            <a:r>
              <a:rPr b="1" lang="ja" sz="1100" u="sng">
                <a:solidFill>
                  <a:srgbClr val="F1C232"/>
                </a:solidFill>
                <a:hlinkClick r:id="rId4"/>
              </a:rPr>
              <a:t>https://wiki.unrealengine.com/Assets_Naming_Convention_JP</a:t>
            </a:r>
            <a:endParaRPr b="1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48375" y="32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効果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822625" y="11194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目的のファイルに早くたどり着ける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822625" y="15766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・数が多いもの(Particle,Material)でも名前で判別できるようになって良い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2971025"/>
            <a:ext cx="390525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875550" y="2539925"/>
            <a:ext cx="221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実際に決めたもの(一部)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/>
        </p:nvSpPr>
        <p:spPr>
          <a:xfrm>
            <a:off x="1170600" y="2266500"/>
            <a:ext cx="68028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個人的に好きなプラグインを一つ紹介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48375" y="32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「Electronic Nodes」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7" name="Google Shape;207;p30"/>
          <p:cNvSpPr txBox="1"/>
          <p:nvPr/>
        </p:nvSpPr>
        <p:spPr>
          <a:xfrm>
            <a:off x="822625" y="1119450"/>
            <a:ext cx="741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ノードとノードをつなぐ線をより視覚化してくれるプラグイン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675" y="2603450"/>
            <a:ext cx="3706925" cy="2113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76" y="2603450"/>
            <a:ext cx="3706925" cy="212424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822625" y="1576650"/>
            <a:ext cx="541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自分好みにカスタマイズできる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822625" y="2033850"/>
            <a:ext cx="62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・Reroute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ノードを出さなくてもある程度視覚化されるのでおすすめ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/>
        </p:nvSpPr>
        <p:spPr>
          <a:xfrm>
            <a:off x="3139200" y="2266500"/>
            <a:ext cx="28656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おまけ終わり！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23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「自己紹介」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822625" y="11194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名前：小屋　聖揮　21才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822625" y="19816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EFEFE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EFEFEF"/>
                </a:solidFill>
                <a:latin typeface="Meiryo"/>
                <a:ea typeface="Meiryo"/>
                <a:cs typeface="Meiryo"/>
                <a:sym typeface="Meiryo"/>
              </a:rPr>
              <a:t>バンタンゲームアカデミー大阪校　ゲームプログラム総合2年</a:t>
            </a:r>
            <a:endParaRPr b="1">
              <a:solidFill>
                <a:srgbClr val="EFEFE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822625" y="2412750"/>
            <a:ext cx="587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最近UnrealのC++さわりはじめました。UE4歴は1年半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822625" y="2843850"/>
            <a:ext cx="251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現在就活中です・・・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822625" y="15505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Twitter：Ya-kon　@Ya_konpota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150" y="3547500"/>
            <a:ext cx="2113248" cy="118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450" y="3547500"/>
            <a:ext cx="2113250" cy="118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150" y="3547500"/>
            <a:ext cx="2113248" cy="118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/>
        </p:nvSpPr>
        <p:spPr>
          <a:xfrm>
            <a:off x="1724250" y="2266500"/>
            <a:ext cx="56955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ご清聴ありがとうございました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2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「SkySe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e</a:t>
            </a: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kerの紹介」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822625" y="11194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・TGSに出展するゲーム作品を作る。という目的の学内イベントで開発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822625" y="19816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・開発期間：約4ヶ月(プロジェクト着手してからTGS出展まで)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822625" y="24127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・UE4のバージョンは4.22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822625" y="28438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・Steamでリリース予定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822625" y="15505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・開発メンバー13人(初期メンバー：7人)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813525" y="3265600"/>
            <a:ext cx="551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b="1"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サポートプログラマしてました。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1270725" y="3696700"/>
            <a:ext cx="1762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＊プログラムの設計考案</a:t>
            </a:r>
            <a:endParaRPr b="1" sz="10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023325" y="3696700"/>
            <a:ext cx="20790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＊プレイヤーシステム</a:t>
            </a:r>
            <a:endParaRPr b="1" sz="10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023325" y="4077700"/>
            <a:ext cx="20790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＊エネミーシステム</a:t>
            </a:r>
            <a:endParaRPr b="1" sz="10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1270725" y="4077700"/>
            <a:ext cx="1762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＊Widget挙動</a:t>
            </a:r>
            <a:endParaRPr b="1" sz="10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1270725" y="4458700"/>
            <a:ext cx="20790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＊アニメーション制御</a:t>
            </a:r>
            <a:endParaRPr b="1" sz="10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3023325" y="4458700"/>
            <a:ext cx="20790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＊その他オブジェクトの挙動</a:t>
            </a:r>
            <a:endParaRPr b="1" sz="10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32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「SkySe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e</a:t>
            </a: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kerの紹介」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2079900" y="1691650"/>
            <a:ext cx="498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プレイ動画を御覧ください</a:t>
            </a:r>
            <a:endParaRPr b="1" sz="30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94" name="Google Shape;94;p16" title="TGS SkySeek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6223" y="2571750"/>
            <a:ext cx="2031550" cy="15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32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全体の流れ</a:t>
            </a: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822625" y="11194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u="sng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・1</a:t>
            </a:r>
            <a:r>
              <a:rPr b="1" lang="ja" u="sng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.</a:t>
            </a:r>
            <a:endParaRPr b="1" u="sng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822625" y="25411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u="sng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・2.</a:t>
            </a:r>
            <a:endParaRPr b="1" u="sng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1118325" y="1791700"/>
            <a:ext cx="3453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1118325" y="2105200"/>
            <a:ext cx="3453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1118325" y="2943400"/>
            <a:ext cx="1029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1118325" y="3248200"/>
            <a:ext cx="1029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822625" y="3684150"/>
            <a:ext cx="71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u="sng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・3.</a:t>
            </a:r>
            <a:r>
              <a:rPr b="1" lang="ja" u="sng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おまけ(時間があれば)</a:t>
            </a:r>
            <a:endParaRPr b="1" u="sng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1118325" y="1486900"/>
            <a:ext cx="3453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1118325" y="4086400"/>
            <a:ext cx="17553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</a:t>
            </a: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開発で少し困ったこと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1118325" y="4391200"/>
            <a:ext cx="3099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＊</a:t>
            </a:r>
            <a:r>
              <a:rPr b="1" lang="ja" sz="11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個人的に好きなプラグインを一つ紹介</a:t>
            </a:r>
            <a:endParaRPr b="1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1288050" y="2285400"/>
            <a:ext cx="656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SkySeekerのプログラマをしてみて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886800" y="2285400"/>
            <a:ext cx="137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おまけ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2506200" y="2203350"/>
            <a:ext cx="41316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開発で少し困ったこと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48375" y="32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1C232"/>
                </a:solidFill>
                <a:latin typeface="Meiryo"/>
                <a:ea typeface="Meiryo"/>
                <a:cs typeface="Meiryo"/>
                <a:sym typeface="Meiryo"/>
              </a:rPr>
              <a:t>「開発で少し困ったこと.1」</a:t>
            </a:r>
            <a:endParaRPr b="1" sz="3000">
              <a:solidFill>
                <a:srgbClr val="F1C23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1896150" y="2076000"/>
            <a:ext cx="53517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プログラムにコメントがない</a:t>
            </a:r>
            <a:endParaRPr b="1" sz="30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